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8641-C8ED-4E0A-A5B4-6CD5A46C231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D2BD-4596-4AE1-8AD0-E7912E37B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98641-C8ED-4E0A-A5B4-6CD5A46C231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D2BD-4596-4AE1-8AD0-E7912E37B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4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3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3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3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9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2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2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4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8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4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65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8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17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38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0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80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9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0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4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8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1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2021-05-31T07:24:17Z</dcterms:created>
  <dcterms:modified xsi:type="dcterms:W3CDTF">2021-05-31T07:24:17Z</dcterms:modified>
</cp:coreProperties>
</file>